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996633"/>
    <a:srgbClr val="EAB2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7A6FC-21D0-40D7-9F1A-98F0AF5F4750}" type="doc">
      <dgm:prSet loTypeId="urn:microsoft.com/office/officeart/2005/8/layout/arrow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483FB302-BAC4-446E-8BD7-AAF0CDC1F98E}">
      <dgm:prSet phldrT="[Text]" custT="1"/>
      <dgm:spPr/>
      <dgm:t>
        <a:bodyPr/>
        <a:lstStyle/>
        <a:p>
          <a:r>
            <a:rPr lang="zh-CN" altLang="en-US" sz="3600">
              <a:latin typeface="STXinwei" panose="02010800040101010101" pitchFamily="2" charset="-122"/>
              <a:ea typeface="STXinwei" panose="02010800040101010101" pitchFamily="2" charset="-122"/>
            </a:rPr>
            <a:t>职场事工证书</a:t>
          </a:r>
          <a:endParaRPr lang="en-MY" sz="3600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BBAE375E-6FBA-4226-91AC-2889EEF2355E}" type="parTrans" cxnId="{A2C88048-EDDE-4C71-BEC2-C446AA61A5DA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A965C11A-58A5-46A6-95C0-133B0C788C5E}" type="sibTrans" cxnId="{A2C88048-EDDE-4C71-BEC2-C446AA61A5DA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7B2A6C08-9149-4867-A62F-1DB142AF4484}">
      <dgm:prSet phldrT="[Text]" custT="1"/>
      <dgm:spPr/>
      <dgm:t>
        <a:bodyPr/>
        <a:lstStyle/>
        <a:p>
          <a:r>
            <a:rPr lang="zh-CN" altLang="en-US" sz="3600">
              <a:latin typeface="STXinwei" panose="02010800040101010101" pitchFamily="2" charset="-122"/>
              <a:ea typeface="STXinwei" panose="02010800040101010101" pitchFamily="2" charset="-122"/>
            </a:rPr>
            <a:t>职场事工文凭</a:t>
          </a:r>
          <a:endParaRPr lang="en-MY" sz="3600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97BB6C84-C4E1-4FE2-BE11-7B081CF4623A}" type="parTrans" cxnId="{5E4869E7-EE21-4871-B02F-37B07F09397A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AD0D267C-CBF2-43B3-ACF8-0E89F8C77B39}" type="sibTrans" cxnId="{5E4869E7-EE21-4871-B02F-37B07F09397A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F93200C3-4A4D-4A5F-BECA-8D5272E76C8B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zh-CN" altLang="en-US" sz="3600">
              <a:latin typeface="STXinwei" panose="02010800040101010101" pitchFamily="2" charset="-122"/>
              <a:ea typeface="STXinwei" panose="02010800040101010101" pitchFamily="2" charset="-122"/>
            </a:rPr>
            <a:t>职场事工文学硕士</a:t>
          </a:r>
          <a:endParaRPr lang="en-MY" altLang="zh-CN" sz="3600">
            <a:latin typeface="STXinwei" panose="02010800040101010101" pitchFamily="2" charset="-122"/>
            <a:ea typeface="STXinwei" panose="02010800040101010101" pitchFamily="2" charset="-122"/>
          </a:endParaRPr>
        </a:p>
        <a:p>
          <a:pPr>
            <a:spcAft>
              <a:spcPts val="0"/>
            </a:spcAft>
          </a:pPr>
          <a:r>
            <a:rPr lang="zh-CN" altLang="en-US" sz="2400">
              <a:latin typeface="STXinwei" panose="02010800040101010101" pitchFamily="2" charset="-122"/>
              <a:ea typeface="STXinwei" panose="02010800040101010101" pitchFamily="2" charset="-122"/>
            </a:rPr>
            <a:t>（</a:t>
          </a:r>
          <a:r>
            <a:rPr lang="en-US" altLang="zh-CN" sz="2400">
              <a:latin typeface="STXinwei" panose="02010800040101010101" pitchFamily="2" charset="-122"/>
              <a:ea typeface="STXinwei" panose="02010800040101010101" pitchFamily="2" charset="-122"/>
            </a:rPr>
            <a:t>ATA</a:t>
          </a:r>
          <a:r>
            <a:rPr lang="zh-CN" altLang="en-US" sz="2400">
              <a:latin typeface="STXinwei" panose="02010800040101010101" pitchFamily="2" charset="-122"/>
              <a:ea typeface="STXinwei" panose="02010800040101010101" pitchFamily="2" charset="-122"/>
            </a:rPr>
            <a:t>亚洲神学协会认证）</a:t>
          </a:r>
          <a:endParaRPr lang="en-MY" sz="2400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AE443BBF-2B8D-42A2-8D88-B23B69EB7FA8}" type="parTrans" cxnId="{B64BE6B4-40A8-446F-BA16-6103ED8758FB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D08DFA94-2EBF-4A9E-B02B-192EC9FDF90A}" type="sibTrans" cxnId="{B64BE6B4-40A8-446F-BA16-6103ED8758FB}">
      <dgm:prSet/>
      <dgm:spPr/>
      <dgm:t>
        <a:bodyPr/>
        <a:lstStyle/>
        <a:p>
          <a:endParaRPr lang="en-MY">
            <a:latin typeface="STXinwei" panose="02010800040101010101" pitchFamily="2" charset="-122"/>
            <a:ea typeface="STXinwei" panose="02010800040101010101" pitchFamily="2" charset="-122"/>
          </a:endParaRPr>
        </a:p>
      </dgm:t>
    </dgm:pt>
    <dgm:pt modelId="{98F13542-F05D-46DD-95C3-7E8606C6E9F4}" type="pres">
      <dgm:prSet presAssocID="{BFA7A6FC-21D0-40D7-9F1A-98F0AF5F4750}" presName="arrowDiagram" presStyleCnt="0">
        <dgm:presLayoutVars>
          <dgm:chMax val="5"/>
          <dgm:dir/>
          <dgm:resizeHandles val="exact"/>
        </dgm:presLayoutVars>
      </dgm:prSet>
      <dgm:spPr/>
    </dgm:pt>
    <dgm:pt modelId="{FE230C22-3E86-4FF8-ACC5-DDCB7243541E}" type="pres">
      <dgm:prSet presAssocID="{BFA7A6FC-21D0-40D7-9F1A-98F0AF5F4750}" presName="arrow" presStyleLbl="bgShp" presStyleIdx="0" presStyleCnt="1"/>
      <dgm:spPr/>
    </dgm:pt>
    <dgm:pt modelId="{62E8D505-DA10-4676-8A1E-4456F1203271}" type="pres">
      <dgm:prSet presAssocID="{BFA7A6FC-21D0-40D7-9F1A-98F0AF5F4750}" presName="arrowDiagram3" presStyleCnt="0"/>
      <dgm:spPr/>
    </dgm:pt>
    <dgm:pt modelId="{1E710EDD-DB06-4B2D-82FD-37B3CD476889}" type="pres">
      <dgm:prSet presAssocID="{483FB302-BAC4-446E-8BD7-AAF0CDC1F98E}" presName="bullet3a" presStyleLbl="node1" presStyleIdx="0" presStyleCnt="3"/>
      <dgm:spPr/>
    </dgm:pt>
    <dgm:pt modelId="{A26E25A5-4DEE-4966-9246-5F2E87F0D70C}" type="pres">
      <dgm:prSet presAssocID="{483FB302-BAC4-446E-8BD7-AAF0CDC1F98E}" presName="textBox3a" presStyleLbl="revTx" presStyleIdx="0" presStyleCnt="3" custScaleX="190548" custScaleY="49062" custLinFactNeighborX="-78006" custLinFactNeighborY="-87468">
        <dgm:presLayoutVars>
          <dgm:bulletEnabled val="1"/>
        </dgm:presLayoutVars>
      </dgm:prSet>
      <dgm:spPr/>
    </dgm:pt>
    <dgm:pt modelId="{D543EC58-F88A-4544-8EA1-177C3E551816}" type="pres">
      <dgm:prSet presAssocID="{7B2A6C08-9149-4867-A62F-1DB142AF4484}" presName="bullet3b" presStyleLbl="node1" presStyleIdx="1" presStyleCnt="3"/>
      <dgm:spPr/>
    </dgm:pt>
    <dgm:pt modelId="{A9D68935-C745-4DA7-BB92-65D96D9DBD76}" type="pres">
      <dgm:prSet presAssocID="{7B2A6C08-9149-4867-A62F-1DB142AF4484}" presName="textBox3b" presStyleLbl="revTx" presStyleIdx="1" presStyleCnt="3" custScaleX="196083" custScaleY="31000" custLinFactNeighborX="-49604" custLinFactNeighborY="-69085">
        <dgm:presLayoutVars>
          <dgm:bulletEnabled val="1"/>
        </dgm:presLayoutVars>
      </dgm:prSet>
      <dgm:spPr/>
    </dgm:pt>
    <dgm:pt modelId="{9B6AE6B3-2EC5-406B-ACFA-2963B01B2E9C}" type="pres">
      <dgm:prSet presAssocID="{F93200C3-4A4D-4A5F-BECA-8D5272E76C8B}" presName="bullet3c" presStyleLbl="node1" presStyleIdx="2" presStyleCnt="3"/>
      <dgm:spPr/>
    </dgm:pt>
    <dgm:pt modelId="{7EE91F7E-3E24-42E4-BF8F-590E94F76279}" type="pres">
      <dgm:prSet presAssocID="{F93200C3-4A4D-4A5F-BECA-8D5272E76C8B}" presName="textBox3c" presStyleLbl="revTx" presStyleIdx="2" presStyleCnt="3" custScaleX="270206" custScaleY="28561" custLinFactNeighborX="26196" custLinFactNeighborY="-74425">
        <dgm:presLayoutVars>
          <dgm:bulletEnabled val="1"/>
        </dgm:presLayoutVars>
      </dgm:prSet>
      <dgm:spPr/>
    </dgm:pt>
  </dgm:ptLst>
  <dgm:cxnLst>
    <dgm:cxn modelId="{A2C88048-EDDE-4C71-BEC2-C446AA61A5DA}" srcId="{BFA7A6FC-21D0-40D7-9F1A-98F0AF5F4750}" destId="{483FB302-BAC4-446E-8BD7-AAF0CDC1F98E}" srcOrd="0" destOrd="0" parTransId="{BBAE375E-6FBA-4226-91AC-2889EEF2355E}" sibTransId="{A965C11A-58A5-46A6-95C0-133B0C788C5E}"/>
    <dgm:cxn modelId="{FE819690-D37F-46B9-988D-E668542C71CB}" type="presOf" srcId="{483FB302-BAC4-446E-8BD7-AAF0CDC1F98E}" destId="{A26E25A5-4DEE-4966-9246-5F2E87F0D70C}" srcOrd="0" destOrd="0" presId="urn:microsoft.com/office/officeart/2005/8/layout/arrow2"/>
    <dgm:cxn modelId="{2BECC0A4-5D7E-4F58-BC38-56BA8CB5C803}" type="presOf" srcId="{BFA7A6FC-21D0-40D7-9F1A-98F0AF5F4750}" destId="{98F13542-F05D-46DD-95C3-7E8606C6E9F4}" srcOrd="0" destOrd="0" presId="urn:microsoft.com/office/officeart/2005/8/layout/arrow2"/>
    <dgm:cxn modelId="{B64BE6B4-40A8-446F-BA16-6103ED8758FB}" srcId="{BFA7A6FC-21D0-40D7-9F1A-98F0AF5F4750}" destId="{F93200C3-4A4D-4A5F-BECA-8D5272E76C8B}" srcOrd="2" destOrd="0" parTransId="{AE443BBF-2B8D-42A2-8D88-B23B69EB7FA8}" sibTransId="{D08DFA94-2EBF-4A9E-B02B-192EC9FDF90A}"/>
    <dgm:cxn modelId="{4A09E5DE-E0A2-47DD-948A-CCC96E3F0709}" type="presOf" srcId="{F93200C3-4A4D-4A5F-BECA-8D5272E76C8B}" destId="{7EE91F7E-3E24-42E4-BF8F-590E94F76279}" srcOrd="0" destOrd="0" presId="urn:microsoft.com/office/officeart/2005/8/layout/arrow2"/>
    <dgm:cxn modelId="{115692E1-2696-46E2-832F-86415A42E549}" type="presOf" srcId="{7B2A6C08-9149-4867-A62F-1DB142AF4484}" destId="{A9D68935-C745-4DA7-BB92-65D96D9DBD76}" srcOrd="0" destOrd="0" presId="urn:microsoft.com/office/officeart/2005/8/layout/arrow2"/>
    <dgm:cxn modelId="{5E4869E7-EE21-4871-B02F-37B07F09397A}" srcId="{BFA7A6FC-21D0-40D7-9F1A-98F0AF5F4750}" destId="{7B2A6C08-9149-4867-A62F-1DB142AF4484}" srcOrd="1" destOrd="0" parTransId="{97BB6C84-C4E1-4FE2-BE11-7B081CF4623A}" sibTransId="{AD0D267C-CBF2-43B3-ACF8-0E89F8C77B39}"/>
    <dgm:cxn modelId="{6C8AAA27-2AB9-49C8-9D43-654A40639222}" type="presParOf" srcId="{98F13542-F05D-46DD-95C3-7E8606C6E9F4}" destId="{FE230C22-3E86-4FF8-ACC5-DDCB7243541E}" srcOrd="0" destOrd="0" presId="urn:microsoft.com/office/officeart/2005/8/layout/arrow2"/>
    <dgm:cxn modelId="{115436E5-93BD-4EAD-A4B1-3E17A5EB8AAE}" type="presParOf" srcId="{98F13542-F05D-46DD-95C3-7E8606C6E9F4}" destId="{62E8D505-DA10-4676-8A1E-4456F1203271}" srcOrd="1" destOrd="0" presId="urn:microsoft.com/office/officeart/2005/8/layout/arrow2"/>
    <dgm:cxn modelId="{C42C0959-9A88-40EC-A0EF-E9A6E9C9067F}" type="presParOf" srcId="{62E8D505-DA10-4676-8A1E-4456F1203271}" destId="{1E710EDD-DB06-4B2D-82FD-37B3CD476889}" srcOrd="0" destOrd="0" presId="urn:microsoft.com/office/officeart/2005/8/layout/arrow2"/>
    <dgm:cxn modelId="{55870126-B0B8-43BC-BB12-3DE296458CE3}" type="presParOf" srcId="{62E8D505-DA10-4676-8A1E-4456F1203271}" destId="{A26E25A5-4DEE-4966-9246-5F2E87F0D70C}" srcOrd="1" destOrd="0" presId="urn:microsoft.com/office/officeart/2005/8/layout/arrow2"/>
    <dgm:cxn modelId="{4A77C152-1EEC-4509-850E-E167AE8A1224}" type="presParOf" srcId="{62E8D505-DA10-4676-8A1E-4456F1203271}" destId="{D543EC58-F88A-4544-8EA1-177C3E551816}" srcOrd="2" destOrd="0" presId="urn:microsoft.com/office/officeart/2005/8/layout/arrow2"/>
    <dgm:cxn modelId="{40909C68-6886-4A63-8E4C-3EC3D174D1F9}" type="presParOf" srcId="{62E8D505-DA10-4676-8A1E-4456F1203271}" destId="{A9D68935-C745-4DA7-BB92-65D96D9DBD76}" srcOrd="3" destOrd="0" presId="urn:microsoft.com/office/officeart/2005/8/layout/arrow2"/>
    <dgm:cxn modelId="{F6FD9015-5CA3-451B-A7F2-B7484DDD0751}" type="presParOf" srcId="{62E8D505-DA10-4676-8A1E-4456F1203271}" destId="{9B6AE6B3-2EC5-406B-ACFA-2963B01B2E9C}" srcOrd="4" destOrd="0" presId="urn:microsoft.com/office/officeart/2005/8/layout/arrow2"/>
    <dgm:cxn modelId="{183B1B54-44F7-4421-A4CB-6602A1DAD142}" type="presParOf" srcId="{62E8D505-DA10-4676-8A1E-4456F1203271}" destId="{7EE91F7E-3E24-42E4-BF8F-590E94F76279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30C22-3E86-4FF8-ACC5-DDCB7243541E}">
      <dsp:nvSpPr>
        <dsp:cNvPr id="0" name=""/>
        <dsp:cNvSpPr/>
      </dsp:nvSpPr>
      <dsp:spPr>
        <a:xfrm>
          <a:off x="388367" y="0"/>
          <a:ext cx="7327088" cy="457943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E710EDD-DB06-4B2D-82FD-37B3CD476889}">
      <dsp:nvSpPr>
        <dsp:cNvPr id="0" name=""/>
        <dsp:cNvSpPr/>
      </dsp:nvSpPr>
      <dsp:spPr>
        <a:xfrm>
          <a:off x="1318907" y="3160722"/>
          <a:ext cx="190504" cy="1905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6E25A5-4DEE-4966-9246-5F2E87F0D70C}">
      <dsp:nvSpPr>
        <dsp:cNvPr id="0" name=""/>
        <dsp:cNvSpPr/>
      </dsp:nvSpPr>
      <dsp:spPr>
        <a:xfrm>
          <a:off x="0" y="2435445"/>
          <a:ext cx="3253057" cy="649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44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>
              <a:latin typeface="STXinwei" panose="02010800040101010101" pitchFamily="2" charset="-122"/>
              <a:ea typeface="STXinwei" panose="02010800040101010101" pitchFamily="2" charset="-122"/>
            </a:rPr>
            <a:t>职场事工证书</a:t>
          </a:r>
          <a:endParaRPr lang="en-MY" sz="3600" kern="1200">
            <a:latin typeface="STXinwei" panose="02010800040101010101" pitchFamily="2" charset="-122"/>
            <a:ea typeface="STXinwei" panose="02010800040101010101" pitchFamily="2" charset="-122"/>
          </a:endParaRPr>
        </a:p>
      </dsp:txBody>
      <dsp:txXfrm>
        <a:off x="0" y="2435445"/>
        <a:ext cx="3253057" cy="649313"/>
      </dsp:txXfrm>
    </dsp:sp>
    <dsp:sp modelId="{D543EC58-F88A-4544-8EA1-177C3E551816}">
      <dsp:nvSpPr>
        <dsp:cNvPr id="0" name=""/>
        <dsp:cNvSpPr/>
      </dsp:nvSpPr>
      <dsp:spPr>
        <a:xfrm>
          <a:off x="3000474" y="1916033"/>
          <a:ext cx="344373" cy="34437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D68935-C745-4DA7-BB92-65D96D9DBD76}">
      <dsp:nvSpPr>
        <dsp:cNvPr id="0" name=""/>
        <dsp:cNvSpPr/>
      </dsp:nvSpPr>
      <dsp:spPr>
        <a:xfrm>
          <a:off x="1455563" y="1226635"/>
          <a:ext cx="3448121" cy="772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476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>
              <a:latin typeface="STXinwei" panose="02010800040101010101" pitchFamily="2" charset="-122"/>
              <a:ea typeface="STXinwei" panose="02010800040101010101" pitchFamily="2" charset="-122"/>
            </a:rPr>
            <a:t>职场事工文凭</a:t>
          </a:r>
          <a:endParaRPr lang="en-MY" sz="3600" kern="1200">
            <a:latin typeface="STXinwei" panose="02010800040101010101" pitchFamily="2" charset="-122"/>
            <a:ea typeface="STXinwei" panose="02010800040101010101" pitchFamily="2" charset="-122"/>
          </a:endParaRPr>
        </a:p>
      </dsp:txBody>
      <dsp:txXfrm>
        <a:off x="1455563" y="1226635"/>
        <a:ext cx="3448121" cy="772275"/>
      </dsp:txXfrm>
    </dsp:sp>
    <dsp:sp modelId="{9B6AE6B3-2EC5-406B-ACFA-2963B01B2E9C}">
      <dsp:nvSpPr>
        <dsp:cNvPr id="0" name=""/>
        <dsp:cNvSpPr/>
      </dsp:nvSpPr>
      <dsp:spPr>
        <a:xfrm>
          <a:off x="5022750" y="1158595"/>
          <a:ext cx="476260" cy="476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E91F7E-3E24-42E4-BF8F-590E94F76279}">
      <dsp:nvSpPr>
        <dsp:cNvPr id="0" name=""/>
        <dsp:cNvSpPr/>
      </dsp:nvSpPr>
      <dsp:spPr>
        <a:xfrm>
          <a:off x="4152711" y="164844"/>
          <a:ext cx="4751575" cy="909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361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3600" kern="1200">
              <a:latin typeface="STXinwei" panose="02010800040101010101" pitchFamily="2" charset="-122"/>
              <a:ea typeface="STXinwei" panose="02010800040101010101" pitchFamily="2" charset="-122"/>
            </a:rPr>
            <a:t>职场事工文学硕士</a:t>
          </a:r>
          <a:endParaRPr lang="en-MY" altLang="zh-CN" sz="3600" kern="1200">
            <a:latin typeface="STXinwei" panose="02010800040101010101" pitchFamily="2" charset="-122"/>
            <a:ea typeface="STXinwei" panose="02010800040101010101" pitchFamily="2" charset="-122"/>
          </a:endParaRP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>
              <a:latin typeface="STXinwei" panose="02010800040101010101" pitchFamily="2" charset="-122"/>
              <a:ea typeface="STXinwei" panose="02010800040101010101" pitchFamily="2" charset="-122"/>
            </a:rPr>
            <a:t>（</a:t>
          </a:r>
          <a:r>
            <a:rPr lang="en-US" altLang="zh-CN" sz="2400" kern="1200">
              <a:latin typeface="STXinwei" panose="02010800040101010101" pitchFamily="2" charset="-122"/>
              <a:ea typeface="STXinwei" panose="02010800040101010101" pitchFamily="2" charset="-122"/>
            </a:rPr>
            <a:t>ATA</a:t>
          </a:r>
          <a:r>
            <a:rPr lang="zh-CN" altLang="en-US" sz="2400" kern="1200">
              <a:latin typeface="STXinwei" panose="02010800040101010101" pitchFamily="2" charset="-122"/>
              <a:ea typeface="STXinwei" panose="02010800040101010101" pitchFamily="2" charset="-122"/>
            </a:rPr>
            <a:t>亚洲神学协会认证）</a:t>
          </a:r>
          <a:endParaRPr lang="en-MY" sz="2400" kern="1200">
            <a:latin typeface="STXinwei" panose="02010800040101010101" pitchFamily="2" charset="-122"/>
            <a:ea typeface="STXinwei" panose="02010800040101010101" pitchFamily="2" charset="-122"/>
          </a:endParaRPr>
        </a:p>
      </dsp:txBody>
      <dsp:txXfrm>
        <a:off x="4152711" y="164844"/>
        <a:ext cx="4751575" cy="909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47C85-4DC4-9EF6-3793-BE1679EAD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8A1C0E-DF50-B15C-C66D-5A7EE22A7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F5C4F-C7E0-289A-ED34-CCD4043A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02172-5E14-A8BA-4139-6B8B52064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2514C-9485-724B-8CCE-220E06DB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126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DF237-E7EF-091D-8A4E-51988B23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8730A-BC3E-0A9A-6323-A72F54E21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5B8A4-E92B-332C-27AF-30518F89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31184-CBC5-F563-C9D2-0B9D3436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5D2D5-A381-663F-F99D-5D9A9266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857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01AA-5C7A-C9B2-8CF7-22CF5698F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66C40-5478-CF87-674F-A738A88AA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E54B5-8E7C-2678-1A35-F446480FF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941C3-BA6A-7D5F-0D1E-FE67690F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0CB51-0608-9D31-4386-47E3C6C0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318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33E7-6C09-CAA0-1344-85469891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65283-1623-440B-A25A-B8302720A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F4C9-1B2D-9CA5-AB16-2B076D7C4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69D7E-2375-A0DA-459B-FC60F4102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BB75D-AF37-1A5C-008D-56731883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7BE3A-D11D-6B58-9045-9C759BF5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955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5CBAD-1038-E786-4C33-3B7AF893E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69E19-F954-93C2-C8D5-6A9A11BFF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75618-E5E1-C4B2-869A-355C1EB8F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4E5A85-4A71-1ABA-B886-C8D081DAD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96199C-4EF0-C286-DBEB-52E210D216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A28AB2-1233-25DC-3274-4C8BE369E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6B4E7-0C8B-83B6-72F4-A53E059C2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78EBB-F25E-E437-E343-5A37BB36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9215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A2B4-44C0-824A-BD2B-A5B3D6F1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4C562-9A4F-CBED-7202-232A91DAA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71D112-FD12-2409-7663-1900E92C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9BA9-3F7A-43E8-E385-F3C5AD53E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323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A06935-A106-EB9B-1120-8317B718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25DFFF-E624-47BB-753F-CE705515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DE071-43E9-983F-EA09-14EA1325F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0382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95A2-C9EE-DD6A-6BBA-F52A3FE7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66320-A345-52AC-E0A7-29C1B5081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B8EA2-0417-131C-38E7-C4670B659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7E97C-B9C6-6BA3-247A-6532EBB79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8B3BA-4A7E-D664-959D-F9711C5E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58197-694B-B1B5-57F7-F55D22EE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9500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61255-1B7F-7C23-FE4F-FC60682F7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E8A113-01F9-40F8-23D9-C2824E1AD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92D70-E3D3-E272-E1BA-FC4B4A8A5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46D7A-E8FF-EFBA-C05F-50902FE32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CFCC4-B28C-2B3A-1D3A-497930D5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DE1F9-3529-3C40-C4C2-E85B596C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3155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57BB5-6A48-96A7-977E-2A4AC4AD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7F417-0E83-6CA8-3D5B-C25B739D3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206DD-E0CB-04FD-FFE7-797F54D7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BC280-8E20-28A7-B680-D0CA5117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7B32-6CC7-65BE-641C-9B7BD211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1903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321FD-CE90-D86C-2461-33597383B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6F2366-2098-7495-DD91-E790AA7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562DD-6A28-F335-358A-6B88B5CE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7DE22-3093-3C7F-ABC5-4D16338EF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B6F49-AFEE-9803-BF65-4325F66AE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232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0094D7-158D-4E91-0DF6-51124F6F4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0DCEB-882B-D188-89B0-09BC3F97D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5C36-C64E-E9F6-9544-95BFB7F09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4A5FB-A9B2-402A-AD5F-6381E5E69D1D}" type="datetimeFigureOut">
              <a:rPr lang="en-MY" smtClean="0"/>
              <a:t>9/10/2025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07FA5-C4D4-5662-B126-4A1FFD6BF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953F7-8B8C-7C09-3535-A99BD9F62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17118-AC2C-4CAC-9DB6-8B1712C792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4137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E80D4F-65A7-D89C-577E-4881EAFBBF5D}"/>
              </a:ext>
            </a:extLst>
          </p:cNvPr>
          <p:cNvSpPr/>
          <p:nvPr/>
        </p:nvSpPr>
        <p:spPr>
          <a:xfrm>
            <a:off x="0" y="0"/>
            <a:ext cx="12258675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92F6A78-DE8E-B597-7ECE-7F55929A98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031632"/>
              </p:ext>
            </p:extLst>
          </p:nvPr>
        </p:nvGraphicFramePr>
        <p:xfrm>
          <a:off x="1450431" y="1975876"/>
          <a:ext cx="8904287" cy="457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20C9BEE-81CB-0B03-83FD-EC4870333B73}"/>
              </a:ext>
            </a:extLst>
          </p:cNvPr>
          <p:cNvSpPr txBox="1"/>
          <p:nvPr/>
        </p:nvSpPr>
        <p:spPr>
          <a:xfrm>
            <a:off x="1229013" y="141553"/>
            <a:ext cx="670258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>
                <a:latin typeface="STXinwei" panose="02010800040101010101" pitchFamily="2" charset="-122"/>
                <a:ea typeface="STXinwei" panose="02010800040101010101" pitchFamily="2" charset="-122"/>
              </a:rPr>
              <a:t>职场赋能认证</a:t>
            </a:r>
            <a:endParaRPr lang="en-MY" altLang="zh-CN" sz="6000">
              <a:latin typeface="STXinwei" panose="02010800040101010101" pitchFamily="2" charset="-122"/>
              <a:ea typeface="STXinwei" panose="02010800040101010101" pitchFamily="2" charset="-122"/>
            </a:endParaRPr>
          </a:p>
          <a:p>
            <a:pPr algn="ctr"/>
            <a:r>
              <a:rPr lang="zh-CN" altLang="en-US" sz="4400">
                <a:latin typeface="STXinwei" panose="02010800040101010101" pitchFamily="2" charset="-122"/>
                <a:ea typeface="STXinwei" panose="02010800040101010101" pitchFamily="2" charset="-122"/>
              </a:rPr>
              <a:t>从证书到文学硕士</a:t>
            </a:r>
            <a:endParaRPr lang="en-MY" sz="4400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575E7F-FEDA-4D49-7B8A-375C8EC66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6154" y="425491"/>
            <a:ext cx="1171581" cy="11715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8F317-04C7-B7C4-A4A6-D624F0A710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6828" y="425491"/>
            <a:ext cx="1624096" cy="117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2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45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STXinwei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wong fumauh</dc:creator>
  <cp:lastModifiedBy>wong fumauh</cp:lastModifiedBy>
  <cp:revision>27</cp:revision>
  <cp:lastPrinted>2025-06-28T03:18:23Z</cp:lastPrinted>
  <dcterms:created xsi:type="dcterms:W3CDTF">2025-06-28T00:36:39Z</dcterms:created>
  <dcterms:modified xsi:type="dcterms:W3CDTF">2025-10-09T14:15:34Z</dcterms:modified>
</cp:coreProperties>
</file>